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86" r:id="rId1"/>
  </p:sldMasterIdLst>
  <p:sldIdLst>
    <p:sldId id="256" r:id="rId2"/>
    <p:sldId id="257" r:id="rId3"/>
    <p:sldId id="259" r:id="rId4"/>
    <p:sldId id="258"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86B4"/>
    <a:srgbClr val="66C9AA"/>
    <a:srgbClr val="7CF344"/>
    <a:srgbClr val="5C8EE5"/>
    <a:srgbClr val="FF7B73"/>
    <a:srgbClr val="FFC7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179"/>
  </p:normalViewPr>
  <p:slideViewPr>
    <p:cSldViewPr snapToGrid="0" snapToObjects="1">
      <p:cViewPr varScale="1">
        <p:scale>
          <a:sx n="96" d="100"/>
          <a:sy n="96" d="100"/>
        </p:scale>
        <p:origin x="6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eg>
</file>

<file path=ppt/media/image10.tiff>
</file>

<file path=ppt/media/image11.tiff>
</file>

<file path=ppt/media/image2.jpg>
</file>

<file path=ppt/media/image3.pn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6AD6EE87-EBD5-4F12-A48A-63ACA297AC8F}" type="datetimeFigureOut">
              <a:rPr lang="en-US" smtClean="0"/>
              <a:t>9/26/20</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76782918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9/26/20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350205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9/26/20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847127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5D3794B-289A-4A80-97D7-111025398D45}" type="datetimeFigureOut">
              <a:rPr lang="en-US" smtClean="0"/>
              <a:t>9/26/20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68782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5A61015F-7CC6-4D0A-9D87-873EA4C304CC}" type="datetimeFigureOut">
              <a:rPr lang="en-US" smtClean="0"/>
              <a:t>9/26/20</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27067539"/>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9/26/20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769160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0298CD5-6C1E-4009-B41F-6DF62E31D3BE}" type="datetimeFigureOut">
              <a:rPr lang="en-US" smtClean="0"/>
              <a:pPr/>
              <a:t>9/26/20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17558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9/26/20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508530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9/26/20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75822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05C68B11-C5A8-448C-8CE9-B1A273C79CFC}" type="datetimeFigureOut">
              <a:rPr lang="en-US" smtClean="0"/>
              <a:t>9/26/20</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smtClean="0"/>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041373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90298CD5-6C1E-4009-B41F-6DF62E31D3BE}" type="datetimeFigureOut">
              <a:rPr lang="en-US" smtClean="0"/>
              <a:pPr/>
              <a:t>9/26/20</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smtClean="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402388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90298CD5-6C1E-4009-B41F-6DF62E31D3BE}" type="datetimeFigureOut">
              <a:rPr lang="en-US" smtClean="0"/>
              <a:pPr/>
              <a:t>9/26/20</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42047905"/>
      </p:ext>
    </p:extLst>
  </p:cSld>
  <p:clrMap bg1="lt1" tx1="dk1" bg2="lt2" tx2="dk2" accent1="accent1" accent2="accent2" accent3="accent3" accent4="accent4" accent5="accent5" accent6="accent6" hlink="hlink" folHlink="folHlink"/>
  <p:sldLayoutIdLst>
    <p:sldLayoutId id="2147483887" r:id="rId1"/>
    <p:sldLayoutId id="2147483888" r:id="rId2"/>
    <p:sldLayoutId id="2147483889" r:id="rId3"/>
    <p:sldLayoutId id="2147483890" r:id="rId4"/>
    <p:sldLayoutId id="2147483891" r:id="rId5"/>
    <p:sldLayoutId id="2147483892" r:id="rId6"/>
    <p:sldLayoutId id="2147483893" r:id="rId7"/>
    <p:sldLayoutId id="2147483894" r:id="rId8"/>
    <p:sldLayoutId id="2147483895" r:id="rId9"/>
    <p:sldLayoutId id="2147483896" r:id="rId10"/>
    <p:sldLayoutId id="2147483897"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tiff"/><Relationship Id="rId3" Type="http://schemas.openxmlformats.org/officeDocument/2006/relationships/image" Target="../media/image5.tiff"/><Relationship Id="rId7" Type="http://schemas.openxmlformats.org/officeDocument/2006/relationships/image" Target="../media/image9.tiff"/><Relationship Id="rId2" Type="http://schemas.openxmlformats.org/officeDocument/2006/relationships/image" Target="../media/image4.tiff"/><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 Id="rId9"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30B6-0833-5949-96A8-1AEA9A88E5A1}"/>
              </a:ext>
            </a:extLst>
          </p:cNvPr>
          <p:cNvSpPr>
            <a:spLocks noGrp="1"/>
          </p:cNvSpPr>
          <p:nvPr>
            <p:ph type="ctrTitle"/>
          </p:nvPr>
        </p:nvSpPr>
        <p:spPr>
          <a:xfrm>
            <a:off x="753925" y="1601735"/>
            <a:ext cx="10684151" cy="1991979"/>
          </a:xfrm>
        </p:spPr>
        <p:txBody>
          <a:bodyPr anchor="b">
            <a:normAutofit/>
          </a:bodyPr>
          <a:lstStyle/>
          <a:p>
            <a:r>
              <a:rPr lang="en-US" sz="6600" b="1" dirty="0">
                <a:solidFill>
                  <a:schemeClr val="tx1"/>
                </a:solidFill>
                <a:latin typeface="Times" pitchFamily="2" charset="0"/>
              </a:rPr>
              <a:t>BootStocks</a:t>
            </a:r>
          </a:p>
        </p:txBody>
      </p:sp>
      <p:sp>
        <p:nvSpPr>
          <p:cNvPr id="3" name="Subtitle 2">
            <a:extLst>
              <a:ext uri="{FF2B5EF4-FFF2-40B4-BE49-F238E27FC236}">
                <a16:creationId xmlns:a16="http://schemas.microsoft.com/office/drawing/2014/main" id="{A7C8C957-5C3A-9542-9987-37FF9B40B49E}"/>
              </a:ext>
            </a:extLst>
          </p:cNvPr>
          <p:cNvSpPr>
            <a:spLocks noGrp="1"/>
          </p:cNvSpPr>
          <p:nvPr>
            <p:ph type="subTitle" idx="1"/>
          </p:nvPr>
        </p:nvSpPr>
        <p:spPr>
          <a:xfrm>
            <a:off x="1171575" y="3806169"/>
            <a:ext cx="9469211" cy="865639"/>
          </a:xfrm>
        </p:spPr>
        <p:txBody>
          <a:bodyPr anchor="t">
            <a:normAutofit/>
          </a:bodyPr>
          <a:lstStyle/>
          <a:p>
            <a:r>
              <a:rPr lang="en-US" sz="2000" dirty="0">
                <a:solidFill>
                  <a:srgbClr val="FF7B73"/>
                </a:solidFill>
              </a:rPr>
              <a:t>Team Members: </a:t>
            </a:r>
          </a:p>
          <a:p>
            <a:r>
              <a:rPr lang="en-US" sz="2000" dirty="0">
                <a:solidFill>
                  <a:srgbClr val="FF7B73"/>
                </a:solidFill>
              </a:rPr>
              <a:t>Jeorge Donato, Lauren Goettsch, Duyen Pham, Raymond Tieu</a:t>
            </a:r>
          </a:p>
        </p:txBody>
      </p:sp>
      <p:pic>
        <p:nvPicPr>
          <p:cNvPr id="5" name="Picture 4">
            <a:extLst>
              <a:ext uri="{FF2B5EF4-FFF2-40B4-BE49-F238E27FC236}">
                <a16:creationId xmlns:a16="http://schemas.microsoft.com/office/drawing/2014/main" id="{0786A733-FE5F-D34F-A190-F03A0A04751C}"/>
              </a:ext>
            </a:extLst>
          </p:cNvPr>
          <p:cNvPicPr>
            <a:picLocks noChangeAspect="1"/>
          </p:cNvPicPr>
          <p:nvPr/>
        </p:nvPicPr>
        <p:blipFill>
          <a:blip r:embed="rId2"/>
          <a:stretch>
            <a:fillRect/>
          </a:stretch>
        </p:blipFill>
        <p:spPr>
          <a:xfrm>
            <a:off x="2024063" y="2542403"/>
            <a:ext cx="1028700" cy="1016000"/>
          </a:xfrm>
          <a:prstGeom prst="rect">
            <a:avLst/>
          </a:prstGeom>
        </p:spPr>
      </p:pic>
    </p:spTree>
    <p:extLst>
      <p:ext uri="{BB962C8B-B14F-4D97-AF65-F5344CB8AC3E}">
        <p14:creationId xmlns:p14="http://schemas.microsoft.com/office/powerpoint/2010/main" val="1836464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0E037-6E36-CC4D-BB59-0F1DAF41A776}"/>
              </a:ext>
            </a:extLst>
          </p:cNvPr>
          <p:cNvSpPr>
            <a:spLocks noGrp="1"/>
          </p:cNvSpPr>
          <p:nvPr>
            <p:ph type="title"/>
          </p:nvPr>
        </p:nvSpPr>
        <p:spPr/>
        <p:txBody>
          <a:bodyPr/>
          <a:lstStyle/>
          <a:p>
            <a:pPr algn="ctr"/>
            <a:r>
              <a:rPr lang="en-US" dirty="0">
                <a:solidFill>
                  <a:srgbClr val="5C8EE5"/>
                </a:solidFill>
              </a:rPr>
              <a:t>Project Description</a:t>
            </a:r>
          </a:p>
        </p:txBody>
      </p:sp>
      <p:sp>
        <p:nvSpPr>
          <p:cNvPr id="3" name="Content Placeholder 2">
            <a:extLst>
              <a:ext uri="{FF2B5EF4-FFF2-40B4-BE49-F238E27FC236}">
                <a16:creationId xmlns:a16="http://schemas.microsoft.com/office/drawing/2014/main" id="{17B449DC-A476-C84B-8AB1-178560E212A3}"/>
              </a:ext>
            </a:extLst>
          </p:cNvPr>
          <p:cNvSpPr>
            <a:spLocks noGrp="1"/>
          </p:cNvSpPr>
          <p:nvPr>
            <p:ph idx="1"/>
          </p:nvPr>
        </p:nvSpPr>
        <p:spPr/>
        <p:txBody>
          <a:bodyPr>
            <a:normAutofit/>
          </a:bodyPr>
          <a:lstStyle/>
          <a:p>
            <a:pPr marL="0" indent="0" algn="ctr">
              <a:buNone/>
            </a:pPr>
            <a:r>
              <a:rPr lang="en-US" sz="2000" dirty="0"/>
              <a:t>	As we progress into adult life, we may be inclined to try our hand at investing.  The stock market offers a convenient way for us to put our hard-earned cash to work, whether it be buying into technology with some stocks in Apple, or taking a chance in a growth company such as Tesla for some exponential gains.  With BootStocks, users can create an account to make watchlists to keep track of their favorite company's stock price or practice investing with our mock portfolio feature.  With the mock portfolio, users can track their progress to see whether they were successful or unsuccessful and making their wealth grow.  This application will surely aid anyone, whether they are new or experienced, in their quest to invest and build their wealth. </a:t>
            </a:r>
          </a:p>
        </p:txBody>
      </p:sp>
    </p:spTree>
    <p:extLst>
      <p:ext uri="{BB962C8B-B14F-4D97-AF65-F5344CB8AC3E}">
        <p14:creationId xmlns:p14="http://schemas.microsoft.com/office/powerpoint/2010/main" val="3276041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E32BA-65CF-C64F-AE8D-7838236E4056}"/>
              </a:ext>
            </a:extLst>
          </p:cNvPr>
          <p:cNvSpPr>
            <a:spLocks noGrp="1"/>
          </p:cNvSpPr>
          <p:nvPr>
            <p:ph type="title"/>
          </p:nvPr>
        </p:nvSpPr>
        <p:spPr/>
        <p:txBody>
          <a:bodyPr/>
          <a:lstStyle/>
          <a:p>
            <a:pPr algn="ctr"/>
            <a:r>
              <a:rPr lang="en-US" dirty="0">
                <a:solidFill>
                  <a:srgbClr val="5C8EE5"/>
                </a:solidFill>
              </a:rPr>
              <a:t>Motivation</a:t>
            </a:r>
            <a:endParaRPr lang="en-US" dirty="0"/>
          </a:p>
        </p:txBody>
      </p:sp>
      <p:sp>
        <p:nvSpPr>
          <p:cNvPr id="3" name="Content Placeholder 2">
            <a:extLst>
              <a:ext uri="{FF2B5EF4-FFF2-40B4-BE49-F238E27FC236}">
                <a16:creationId xmlns:a16="http://schemas.microsoft.com/office/drawing/2014/main" id="{78A77983-3F31-4B47-9DDA-B3A9E07F20E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19866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F69319-2AF0-3249-BF17-10CD2C8B3D32}"/>
              </a:ext>
            </a:extLst>
          </p:cNvPr>
          <p:cNvSpPr>
            <a:spLocks noGrp="1"/>
          </p:cNvSpPr>
          <p:nvPr>
            <p:ph type="title"/>
          </p:nvPr>
        </p:nvSpPr>
        <p:spPr>
          <a:xfrm>
            <a:off x="1066800" y="253127"/>
            <a:ext cx="10058400" cy="1371600"/>
          </a:xfrm>
        </p:spPr>
        <p:txBody>
          <a:bodyPr/>
          <a:lstStyle/>
          <a:p>
            <a:pPr algn="ctr"/>
            <a:r>
              <a:rPr lang="en-US" dirty="0">
                <a:solidFill>
                  <a:srgbClr val="5C8EE5"/>
                </a:solidFill>
              </a:rPr>
              <a:t>Technology</a:t>
            </a:r>
            <a:endParaRPr lang="en-US" dirty="0"/>
          </a:p>
        </p:txBody>
      </p:sp>
      <p:sp>
        <p:nvSpPr>
          <p:cNvPr id="3" name="Content Placeholder 2">
            <a:extLst>
              <a:ext uri="{FF2B5EF4-FFF2-40B4-BE49-F238E27FC236}">
                <a16:creationId xmlns:a16="http://schemas.microsoft.com/office/drawing/2014/main" id="{83114C26-3675-9D45-BCE3-B82035F13777}"/>
              </a:ext>
            </a:extLst>
          </p:cNvPr>
          <p:cNvSpPr>
            <a:spLocks noGrp="1"/>
          </p:cNvSpPr>
          <p:nvPr>
            <p:ph idx="1"/>
          </p:nvPr>
        </p:nvSpPr>
        <p:spPr>
          <a:xfrm>
            <a:off x="1151478" y="1599607"/>
            <a:ext cx="4805363" cy="3931920"/>
          </a:xfrm>
        </p:spPr>
        <p:txBody>
          <a:bodyPr/>
          <a:lstStyle/>
          <a:p>
            <a:pPr marL="0" indent="0" algn="ctr">
              <a:buNone/>
            </a:pPr>
            <a:r>
              <a:rPr lang="en-US" sz="2500" b="1" dirty="0">
                <a:solidFill>
                  <a:srgbClr val="EC86B4"/>
                </a:solidFill>
              </a:rPr>
              <a:t>Front-end</a:t>
            </a:r>
          </a:p>
          <a:p>
            <a:r>
              <a:rPr lang="en-US" dirty="0"/>
              <a:t>HTML/ CSS</a:t>
            </a:r>
          </a:p>
          <a:p>
            <a:r>
              <a:rPr lang="en-US" dirty="0"/>
              <a:t>Bootstrap</a:t>
            </a:r>
          </a:p>
          <a:p>
            <a:r>
              <a:rPr lang="en-US" dirty="0"/>
              <a:t>Heroku</a:t>
            </a:r>
          </a:p>
          <a:p>
            <a:r>
              <a:rPr lang="en-US" dirty="0"/>
              <a:t>Express</a:t>
            </a:r>
          </a:p>
          <a:p>
            <a:r>
              <a:rPr lang="en-US" dirty="0"/>
              <a:t>Handlebars</a:t>
            </a:r>
          </a:p>
        </p:txBody>
      </p:sp>
      <p:sp>
        <p:nvSpPr>
          <p:cNvPr id="4" name="Content Placeholder 2">
            <a:extLst>
              <a:ext uri="{FF2B5EF4-FFF2-40B4-BE49-F238E27FC236}">
                <a16:creationId xmlns:a16="http://schemas.microsoft.com/office/drawing/2014/main" id="{5CDE486A-F5FE-8849-AD13-D587C0A82622}"/>
              </a:ext>
            </a:extLst>
          </p:cNvPr>
          <p:cNvSpPr txBox="1">
            <a:spLocks/>
          </p:cNvSpPr>
          <p:nvPr/>
        </p:nvSpPr>
        <p:spPr>
          <a:xfrm>
            <a:off x="5974033" y="1577799"/>
            <a:ext cx="5133975" cy="3931920"/>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lgn="ctr">
              <a:buNone/>
            </a:pPr>
            <a:r>
              <a:rPr lang="en-US" sz="2500" b="1" dirty="0">
                <a:solidFill>
                  <a:srgbClr val="EC86B4"/>
                </a:solidFill>
              </a:rPr>
              <a:t>Back-end</a:t>
            </a:r>
          </a:p>
          <a:p>
            <a:r>
              <a:rPr lang="en-US" dirty="0"/>
              <a:t>JavaScript</a:t>
            </a:r>
          </a:p>
          <a:p>
            <a:r>
              <a:rPr lang="en-US" dirty="0"/>
              <a:t>Node JS</a:t>
            </a:r>
          </a:p>
          <a:p>
            <a:r>
              <a:rPr lang="en-US" dirty="0"/>
              <a:t>MySQL</a:t>
            </a:r>
          </a:p>
          <a:p>
            <a:r>
              <a:rPr lang="en-US" dirty="0"/>
              <a:t>Sequelize</a:t>
            </a:r>
          </a:p>
          <a:p>
            <a:r>
              <a:rPr lang="en-US" dirty="0"/>
              <a:t>Moment.js</a:t>
            </a:r>
          </a:p>
        </p:txBody>
      </p:sp>
      <p:pic>
        <p:nvPicPr>
          <p:cNvPr id="5" name="Picture 4">
            <a:extLst>
              <a:ext uri="{FF2B5EF4-FFF2-40B4-BE49-F238E27FC236}">
                <a16:creationId xmlns:a16="http://schemas.microsoft.com/office/drawing/2014/main" id="{E3C40D37-6B18-E948-8CCD-D4AD210C77E3}"/>
              </a:ext>
            </a:extLst>
          </p:cNvPr>
          <p:cNvPicPr>
            <a:picLocks noChangeAspect="1"/>
          </p:cNvPicPr>
          <p:nvPr/>
        </p:nvPicPr>
        <p:blipFill>
          <a:blip r:embed="rId2"/>
          <a:stretch>
            <a:fillRect/>
          </a:stretch>
        </p:blipFill>
        <p:spPr>
          <a:xfrm>
            <a:off x="412987" y="4976827"/>
            <a:ext cx="2106084" cy="1398932"/>
          </a:xfrm>
          <a:prstGeom prst="rect">
            <a:avLst/>
          </a:prstGeom>
        </p:spPr>
      </p:pic>
      <p:pic>
        <p:nvPicPr>
          <p:cNvPr id="6" name="Picture 5">
            <a:extLst>
              <a:ext uri="{FF2B5EF4-FFF2-40B4-BE49-F238E27FC236}">
                <a16:creationId xmlns:a16="http://schemas.microsoft.com/office/drawing/2014/main" id="{3432F83D-A206-5846-873D-3C0CA7873F8D}"/>
              </a:ext>
            </a:extLst>
          </p:cNvPr>
          <p:cNvPicPr>
            <a:picLocks noChangeAspect="1"/>
          </p:cNvPicPr>
          <p:nvPr/>
        </p:nvPicPr>
        <p:blipFill>
          <a:blip r:embed="rId3"/>
          <a:stretch>
            <a:fillRect/>
          </a:stretch>
        </p:blipFill>
        <p:spPr>
          <a:xfrm>
            <a:off x="2536263" y="5151254"/>
            <a:ext cx="1250326" cy="1050078"/>
          </a:xfrm>
          <a:prstGeom prst="rect">
            <a:avLst/>
          </a:prstGeom>
        </p:spPr>
      </p:pic>
      <p:pic>
        <p:nvPicPr>
          <p:cNvPr id="7" name="Picture 6">
            <a:extLst>
              <a:ext uri="{FF2B5EF4-FFF2-40B4-BE49-F238E27FC236}">
                <a16:creationId xmlns:a16="http://schemas.microsoft.com/office/drawing/2014/main" id="{EF094740-2216-B345-942E-F001560B9C66}"/>
              </a:ext>
            </a:extLst>
          </p:cNvPr>
          <p:cNvPicPr>
            <a:picLocks noChangeAspect="1"/>
          </p:cNvPicPr>
          <p:nvPr/>
        </p:nvPicPr>
        <p:blipFill>
          <a:blip r:embed="rId4"/>
          <a:stretch>
            <a:fillRect/>
          </a:stretch>
        </p:blipFill>
        <p:spPr>
          <a:xfrm>
            <a:off x="4934601" y="5036184"/>
            <a:ext cx="1917700" cy="1054100"/>
          </a:xfrm>
          <a:prstGeom prst="rect">
            <a:avLst/>
          </a:prstGeom>
        </p:spPr>
      </p:pic>
      <p:pic>
        <p:nvPicPr>
          <p:cNvPr id="8" name="Picture 7">
            <a:extLst>
              <a:ext uri="{FF2B5EF4-FFF2-40B4-BE49-F238E27FC236}">
                <a16:creationId xmlns:a16="http://schemas.microsoft.com/office/drawing/2014/main" id="{75B0D196-4596-3B47-BF7C-5CF366676548}"/>
              </a:ext>
            </a:extLst>
          </p:cNvPr>
          <p:cNvPicPr>
            <a:picLocks noChangeAspect="1"/>
          </p:cNvPicPr>
          <p:nvPr/>
        </p:nvPicPr>
        <p:blipFill>
          <a:blip r:embed="rId5"/>
          <a:stretch>
            <a:fillRect/>
          </a:stretch>
        </p:blipFill>
        <p:spPr>
          <a:xfrm>
            <a:off x="6786429" y="4941270"/>
            <a:ext cx="1279750" cy="1279750"/>
          </a:xfrm>
          <a:prstGeom prst="rect">
            <a:avLst/>
          </a:prstGeom>
        </p:spPr>
      </p:pic>
      <p:pic>
        <p:nvPicPr>
          <p:cNvPr id="9" name="Picture 8">
            <a:extLst>
              <a:ext uri="{FF2B5EF4-FFF2-40B4-BE49-F238E27FC236}">
                <a16:creationId xmlns:a16="http://schemas.microsoft.com/office/drawing/2014/main" id="{B1EE0874-EED1-2246-AD34-76DAD26D0CB0}"/>
              </a:ext>
            </a:extLst>
          </p:cNvPr>
          <p:cNvPicPr>
            <a:picLocks noChangeAspect="1"/>
          </p:cNvPicPr>
          <p:nvPr/>
        </p:nvPicPr>
        <p:blipFill>
          <a:blip r:embed="rId6"/>
          <a:stretch>
            <a:fillRect/>
          </a:stretch>
        </p:blipFill>
        <p:spPr>
          <a:xfrm>
            <a:off x="8042781" y="5146293"/>
            <a:ext cx="1502411" cy="770467"/>
          </a:xfrm>
          <a:prstGeom prst="rect">
            <a:avLst/>
          </a:prstGeom>
        </p:spPr>
      </p:pic>
      <p:pic>
        <p:nvPicPr>
          <p:cNvPr id="10" name="Picture 9">
            <a:extLst>
              <a:ext uri="{FF2B5EF4-FFF2-40B4-BE49-F238E27FC236}">
                <a16:creationId xmlns:a16="http://schemas.microsoft.com/office/drawing/2014/main" id="{A771F1DE-BEB8-BE4A-8B88-328FE3CE5053}"/>
              </a:ext>
            </a:extLst>
          </p:cNvPr>
          <p:cNvPicPr>
            <a:picLocks noChangeAspect="1"/>
          </p:cNvPicPr>
          <p:nvPr/>
        </p:nvPicPr>
        <p:blipFill>
          <a:blip r:embed="rId7"/>
          <a:stretch>
            <a:fillRect/>
          </a:stretch>
        </p:blipFill>
        <p:spPr>
          <a:xfrm>
            <a:off x="3843070" y="5066333"/>
            <a:ext cx="1029624" cy="1029624"/>
          </a:xfrm>
          <a:prstGeom prst="rect">
            <a:avLst/>
          </a:prstGeom>
        </p:spPr>
      </p:pic>
      <p:pic>
        <p:nvPicPr>
          <p:cNvPr id="11" name="Picture 10">
            <a:extLst>
              <a:ext uri="{FF2B5EF4-FFF2-40B4-BE49-F238E27FC236}">
                <a16:creationId xmlns:a16="http://schemas.microsoft.com/office/drawing/2014/main" id="{4076A9D7-5BEE-4145-93C4-2B4CD2AC3F44}"/>
              </a:ext>
            </a:extLst>
          </p:cNvPr>
          <p:cNvPicPr>
            <a:picLocks noChangeAspect="1"/>
          </p:cNvPicPr>
          <p:nvPr/>
        </p:nvPicPr>
        <p:blipFill>
          <a:blip r:embed="rId8"/>
          <a:stretch>
            <a:fillRect/>
          </a:stretch>
        </p:blipFill>
        <p:spPr>
          <a:xfrm>
            <a:off x="9571245" y="5060660"/>
            <a:ext cx="1164427" cy="957835"/>
          </a:xfrm>
          <a:prstGeom prst="rect">
            <a:avLst/>
          </a:prstGeom>
        </p:spPr>
      </p:pic>
      <p:pic>
        <p:nvPicPr>
          <p:cNvPr id="12" name="Picture 11">
            <a:extLst>
              <a:ext uri="{FF2B5EF4-FFF2-40B4-BE49-F238E27FC236}">
                <a16:creationId xmlns:a16="http://schemas.microsoft.com/office/drawing/2014/main" id="{0BD39045-1AFE-464D-B746-A48E7C5269D1}"/>
              </a:ext>
            </a:extLst>
          </p:cNvPr>
          <p:cNvPicPr>
            <a:picLocks noChangeAspect="1"/>
          </p:cNvPicPr>
          <p:nvPr/>
        </p:nvPicPr>
        <p:blipFill>
          <a:blip r:embed="rId9"/>
          <a:stretch>
            <a:fillRect/>
          </a:stretch>
        </p:blipFill>
        <p:spPr>
          <a:xfrm>
            <a:off x="10761725" y="5146293"/>
            <a:ext cx="804333" cy="804333"/>
          </a:xfrm>
          <a:prstGeom prst="rect">
            <a:avLst/>
          </a:prstGeom>
        </p:spPr>
      </p:pic>
      <p:sp>
        <p:nvSpPr>
          <p:cNvPr id="13" name="TextBox 12">
            <a:extLst>
              <a:ext uri="{FF2B5EF4-FFF2-40B4-BE49-F238E27FC236}">
                <a16:creationId xmlns:a16="http://schemas.microsoft.com/office/drawing/2014/main" id="{B761AD8D-4425-244A-9F32-7AFB8B96807C}"/>
              </a:ext>
            </a:extLst>
          </p:cNvPr>
          <p:cNvSpPr txBox="1"/>
          <p:nvPr/>
        </p:nvSpPr>
        <p:spPr>
          <a:xfrm>
            <a:off x="10684933" y="-660400"/>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15802243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{F15D504E-77EE-5943-98D4-94B57E7BD0C9}tf10001067</Template>
  <TotalTime>275</TotalTime>
  <Words>36</Words>
  <Application>Microsoft Macintosh PowerPoint</Application>
  <PresentationFormat>Widescreen</PresentationFormat>
  <Paragraphs>19</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Century Gothic</vt:lpstr>
      <vt:lpstr>Garamond</vt:lpstr>
      <vt:lpstr>Times</vt:lpstr>
      <vt:lpstr>Savon</vt:lpstr>
      <vt:lpstr>BootStocks</vt:lpstr>
      <vt:lpstr>Project Description</vt:lpstr>
      <vt:lpstr>Motivation</vt:lpstr>
      <vt:lpstr>Technology</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BootStocks</dc:title>
  <dc:creator>Duyen Pham</dc:creator>
  <cp:lastModifiedBy>Duyen Pham</cp:lastModifiedBy>
  <cp:revision>9</cp:revision>
  <dcterms:created xsi:type="dcterms:W3CDTF">2020-09-26T20:39:35Z</dcterms:created>
  <dcterms:modified xsi:type="dcterms:W3CDTF">2020-09-27T01:47:25Z</dcterms:modified>
</cp:coreProperties>
</file>

<file path=docProps/thumbnail.jpeg>
</file>